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0" r:id="rId6"/>
    <p:sldId id="264" r:id="rId7"/>
    <p:sldId id="271" r:id="rId8"/>
    <p:sldId id="272" r:id="rId9"/>
    <p:sldId id="273" r:id="rId10"/>
    <p:sldId id="274" r:id="rId11"/>
    <p:sldId id="269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6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3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558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3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53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7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20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4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4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5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8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0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8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3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22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5830DA-4B97-48F1-A3FA-CF20753891BB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DBFB6-09A3-428C-8D65-00554E81D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52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2673" y="740227"/>
            <a:ext cx="7689669" cy="3492138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Смоленской библиотеке имени Твардовского</a:t>
            </a:r>
            <a:endParaRPr lang="ru-RU" sz="54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0509" y="4232365"/>
            <a:ext cx="8825658" cy="2403566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2 курса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Филологического факультета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«русский язык и литература»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Андреева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2845" y="1749929"/>
            <a:ext cx="3735978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каждого человека есть близкие и дорогие люди.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Рядом с Твардовским были его жена Мария Илларионовна Горелова, братья Константин и Иван, учитель Валентина Алексеевна Станкевич.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19" y="1584976"/>
            <a:ext cx="6035812" cy="4525671"/>
          </a:xfrm>
        </p:spPr>
      </p:pic>
    </p:spTree>
    <p:extLst>
      <p:ext uri="{BB962C8B-B14F-4D97-AF65-F5344CB8AC3E}">
        <p14:creationId xmlns:p14="http://schemas.microsoft.com/office/powerpoint/2010/main" val="38994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460" y="165336"/>
            <a:ext cx="8846393" cy="92323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«…И вслед за веком жить спешил»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71" y="1088572"/>
            <a:ext cx="5239077" cy="5487551"/>
          </a:xfrm>
        </p:spPr>
      </p:pic>
    </p:spTree>
    <p:extLst>
      <p:ext uri="{BB962C8B-B14F-4D97-AF65-F5344CB8AC3E}">
        <p14:creationId xmlns:p14="http://schemas.microsoft.com/office/powerpoint/2010/main" val="4342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работы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94" y="1373799"/>
            <a:ext cx="3709391" cy="49439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1853247"/>
            <a:ext cx="4726124" cy="4464527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Завершает полноценную экспозицию исследовательские работы творчества писателя, его книги. Им уделено много места в зале, из-за чего можно судить о том, насколько Твардовский был читаем, интересен обществу не только литературоведов, но и обычных людей. «Василию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Тёркину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посвящена отдельная полка, как самому известному произведению автора.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6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" y="1454331"/>
            <a:ext cx="2938857" cy="48020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3" y="1454331"/>
            <a:ext cx="2946794" cy="48020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86" y="1454331"/>
            <a:ext cx="2955127" cy="48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3940" y="2244484"/>
            <a:ext cx="5643592" cy="3128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Потрет Твардовского, выполненный карандашом</a:t>
            </a:r>
            <a:endParaRPr lang="ru-RU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92" y="403927"/>
            <a:ext cx="4523128" cy="6039261"/>
          </a:xfrm>
        </p:spPr>
      </p:pic>
    </p:spTree>
    <p:extLst>
      <p:ext uri="{BB962C8B-B14F-4D97-AF65-F5344CB8AC3E}">
        <p14:creationId xmlns:p14="http://schemas.microsoft.com/office/powerpoint/2010/main" val="2794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246017"/>
            <a:ext cx="8825659" cy="1981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Письменный стол Твардовского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7" y="1410789"/>
            <a:ext cx="5295830" cy="365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03" y="2309436"/>
            <a:ext cx="5233851" cy="39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45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Поэт, журналист, редактор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02" y="1463039"/>
            <a:ext cx="6803939" cy="5098543"/>
          </a:xfrm>
        </p:spPr>
      </p:pic>
    </p:spTree>
    <p:extLst>
      <p:ext uri="{BB962C8B-B14F-4D97-AF65-F5344CB8AC3E}">
        <p14:creationId xmlns:p14="http://schemas.microsoft.com/office/powerpoint/2010/main" val="37524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 «Василия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Тёркина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89" y="1253532"/>
            <a:ext cx="7038566" cy="5277401"/>
          </a:xfrm>
        </p:spPr>
      </p:pic>
    </p:spTree>
    <p:extLst>
      <p:ext uri="{BB962C8B-B14F-4D97-AF65-F5344CB8AC3E}">
        <p14:creationId xmlns:p14="http://schemas.microsoft.com/office/powerpoint/2010/main" val="18778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6158" y="2558015"/>
            <a:ext cx="8946541" cy="23536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644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Т. Твардовский</a:t>
            </a:r>
            <a:endParaRPr lang="ru-RU" sz="4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95019" y="1724297"/>
            <a:ext cx="5022215" cy="5063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Твардовский (1910-1971) — советский поэт, прозаик и журналист, основной темой его творчества стали события Великой Отечественной войны. Самый известный персонаж его одноименной лирико-эпической поэмы, известной как на Родине, так и за рубежом и рассказывающей о судьбе, жизни и личных переживаниях простого человека в условиях войны, — солдат-герой Василий Теркин, простой русский человек, ставший на защиту Родины от завоевателей, проявившей в борьбе храбрость, мужество, смекалку, неиссякаемый оптимизм и здоровый юмор.</a:t>
            </a:r>
          </a:p>
        </p:txBody>
      </p:sp>
      <p:pic>
        <p:nvPicPr>
          <p:cNvPr id="1026" name="Picture 2" descr="http://worldofaphorism.ru/assets/images/socseti/%D0%90%D0%BB%D0%B5%D0%BA%D1%81%D0%B0%D0%BD%D0%B4%D1%80-%D0%A2%D0%B2%D0%B0%D1%80%D0%B4%D0%BE%D0%B2%D1%81%D0%BA%D0%B8%D0%B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1" y="1959428"/>
            <a:ext cx="5865225" cy="39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483" y="148045"/>
            <a:ext cx="9404723" cy="77519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Муравия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kvistrel.su/_ld/2/336609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9" y="1100468"/>
            <a:ext cx="8493465" cy="559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670" y="174045"/>
            <a:ext cx="6140686" cy="140053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«Василий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Тёркин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2683" y="1433558"/>
            <a:ext cx="4396339" cy="4566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Тысяча девятьсот сорок первый год становится особенном как для Твардовского, так и для всей нашей страны. Именно в это время он начинает работать над своим поэтическим шедевром – поэмой «Василий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Тёркин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pic>
        <p:nvPicPr>
          <p:cNvPr id="5" name="Picture 2" descr="https://merion.lv/img/978-5-389-08831-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77" y="392476"/>
            <a:ext cx="3849980" cy="605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9989" y="452718"/>
            <a:ext cx="7420845" cy="853568"/>
          </a:xfrm>
        </p:spPr>
        <p:txBody>
          <a:bodyPr/>
          <a:lstStyle/>
          <a:p>
            <a:r>
              <a:rPr lang="ru-RU" dirty="0">
                <a:solidFill>
                  <a:srgbClr val="EA63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«Новый мир»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74287" y="1864503"/>
            <a:ext cx="4396341" cy="4200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старейших в современной России ежемесячных литературно-художественных журналов. Издаётся в Москве с 1925 года.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редактором с 1950 по 1954 год был Александр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Трифонович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Твардовский.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rewizor.ru/files/95762tfs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1" y="1647888"/>
            <a:ext cx="6002881" cy="45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90" y="600891"/>
            <a:ext cx="9404723" cy="100148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Начальные стенды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8" y="1881051"/>
            <a:ext cx="2995200" cy="4441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27" y="1881051"/>
            <a:ext cx="2986397" cy="44413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76" y="1881051"/>
            <a:ext cx="2982032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8995" y="287255"/>
            <a:ext cx="4824549" cy="749065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Памятные полки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3712" y="1489243"/>
            <a:ext cx="4383088" cy="5137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Портрет Твардовского на билетах, карточках, значках, почтовых конвертах, блокнотах, в книгах, его имя на ручках, открытках. Стеклянные полочки богаты вещами, напоминающими нам о нашем знаменитом земляке. Если присмотреться внимательно к рисункам на карточках, то можно заметить, что это пейзажи Смоленщины.</a:t>
            </a:r>
            <a:endParaRPr lang="ru-RU" sz="24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1489243"/>
            <a:ext cx="6453824" cy="4838925"/>
          </a:xfrm>
        </p:spPr>
      </p:pic>
    </p:spTree>
    <p:extLst>
      <p:ext uri="{BB962C8B-B14F-4D97-AF65-F5344CB8AC3E}">
        <p14:creationId xmlns:p14="http://schemas.microsoft.com/office/powerpoint/2010/main" val="10777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861" y="399452"/>
            <a:ext cx="9404723" cy="92323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Метрические записи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3" y="1501162"/>
            <a:ext cx="6193820" cy="4645365"/>
          </a:xfrm>
        </p:spPr>
      </p:pic>
      <p:sp>
        <p:nvSpPr>
          <p:cNvPr id="6" name="Прямоугольник 5"/>
          <p:cNvSpPr/>
          <p:nvPr/>
        </p:nvSpPr>
        <p:spPr>
          <a:xfrm>
            <a:off x="7403985" y="1829635"/>
            <a:ext cx="37662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Биографические моменты жизни А. Т. Твардовского: метрические записи о рождении отца и матери Твардовского, его самого, смерти деда, браке родителей и уже не столь датированная информация – телеграмма друзей с фронта.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43" y="148046"/>
            <a:ext cx="9404723" cy="775191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«Василий </a:t>
            </a:r>
            <a:r>
              <a:rPr lang="ru-RU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Тёркин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1164771"/>
            <a:ext cx="7201989" cy="5401493"/>
          </a:xfrm>
        </p:spPr>
      </p:pic>
    </p:spTree>
    <p:extLst>
      <p:ext uri="{BB962C8B-B14F-4D97-AF65-F5344CB8AC3E}">
        <p14:creationId xmlns:p14="http://schemas.microsoft.com/office/powerpoint/2010/main" val="19586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398</Words>
  <Application>Microsoft Office PowerPoint</Application>
  <PresentationFormat>Широкоэкранный</PresentationFormat>
  <Paragraphs>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Ион</vt:lpstr>
      <vt:lpstr>Экскурсия по Смоленской библиотеке имени Твардовского</vt:lpstr>
      <vt:lpstr>А. Т. Твардовский</vt:lpstr>
      <vt:lpstr>«Страна Муравия»</vt:lpstr>
      <vt:lpstr>«Василий Тёркин»</vt:lpstr>
      <vt:lpstr>Журнал «Новый мир»</vt:lpstr>
      <vt:lpstr>Начальные стенды</vt:lpstr>
      <vt:lpstr>Памятные полки</vt:lpstr>
      <vt:lpstr>Метрические записи</vt:lpstr>
      <vt:lpstr>«Василий Тёркин»</vt:lpstr>
      <vt:lpstr>Личные письма</vt:lpstr>
      <vt:lpstr>«…И вслед за веком жить спешил»</vt:lpstr>
      <vt:lpstr>Исследовательские работы</vt:lpstr>
      <vt:lpstr>Презентация PowerPoint</vt:lpstr>
      <vt:lpstr>Потрет Твардовского, выполненный карандашом</vt:lpstr>
      <vt:lpstr>Письменный стол Твардовского</vt:lpstr>
      <vt:lpstr>Поэт, журналист, редактор</vt:lpstr>
      <vt:lpstr>Издания «Василия Тёркина»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</dc:title>
  <dc:creator>Татьяна</dc:creator>
  <cp:lastModifiedBy>Татьяна</cp:lastModifiedBy>
  <cp:revision>13</cp:revision>
  <dcterms:created xsi:type="dcterms:W3CDTF">2018-11-29T17:21:47Z</dcterms:created>
  <dcterms:modified xsi:type="dcterms:W3CDTF">2018-11-30T13:09:19Z</dcterms:modified>
</cp:coreProperties>
</file>