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58" r:id="rId5"/>
    <p:sldId id="265" r:id="rId6"/>
    <p:sldId id="263" r:id="rId7"/>
    <p:sldId id="262" r:id="rId8"/>
    <p:sldId id="261" r:id="rId9"/>
    <p:sldId id="259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3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E225A2D-BA19-4CFB-BF68-E46CD542D02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EF29D0A-63FD-4079-831C-37B8A86FCB1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25A2D-BA19-4CFB-BF68-E46CD542D02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29D0A-63FD-4079-831C-37B8A86FCB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25A2D-BA19-4CFB-BF68-E46CD542D02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29D0A-63FD-4079-831C-37B8A86FCB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25A2D-BA19-4CFB-BF68-E46CD542D02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29D0A-63FD-4079-831C-37B8A86FCB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E225A2D-BA19-4CFB-BF68-E46CD542D02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EF29D0A-63FD-4079-831C-37B8A86FCB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25A2D-BA19-4CFB-BF68-E46CD542D02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EF29D0A-63FD-4079-831C-37B8A86FCB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25A2D-BA19-4CFB-BF68-E46CD542D02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EF29D0A-63FD-4079-831C-37B8A86FCB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25A2D-BA19-4CFB-BF68-E46CD542D02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29D0A-63FD-4079-831C-37B8A86FCB1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25A2D-BA19-4CFB-BF68-E46CD542D02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29D0A-63FD-4079-831C-37B8A86FCB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E225A2D-BA19-4CFB-BF68-E46CD542D02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EF29D0A-63FD-4079-831C-37B8A86FCB1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E225A2D-BA19-4CFB-BF68-E46CD542D02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EF29D0A-63FD-4079-831C-37B8A86FCB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E225A2D-BA19-4CFB-BF68-E46CD542D02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EF29D0A-63FD-4079-831C-37B8A86FCB1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500990" cy="1928802"/>
          </a:xfrm>
        </p:spPr>
        <p:txBody>
          <a:bodyPr>
            <a:normAutofit fontScale="90000"/>
          </a:bodyPr>
          <a:lstStyle/>
          <a:p>
            <a:r>
              <a:rPr lang="ru-RU" dirty="0"/>
              <a:t>Хутор Загорье – отчая </a:t>
            </a:r>
            <a:r>
              <a:rPr lang="ru-RU" dirty="0" smtClean="0"/>
              <a:t>земля</a:t>
            </a:r>
            <a:br>
              <a:rPr lang="ru-RU" dirty="0" smtClean="0"/>
            </a:br>
            <a:r>
              <a:rPr lang="ru-RU" dirty="0" smtClean="0"/>
              <a:t>великого </a:t>
            </a:r>
            <a:r>
              <a:rPr lang="ru-RU" dirty="0"/>
              <a:t>русского </a:t>
            </a:r>
            <a:r>
              <a:rPr lang="ru-RU" dirty="0" smtClean="0"/>
              <a:t>поэта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А. Т. Твардовского.</a:t>
            </a:r>
          </a:p>
        </p:txBody>
      </p:sp>
      <p:pic>
        <p:nvPicPr>
          <p:cNvPr id="1026" name="Picture 2" descr="http://tourtrip-smolensk.ru/wp-content/uploads/2017/01/1268384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24344"/>
            <a:ext cx="7572428" cy="4502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286248" cy="6143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     </a:t>
            </a:r>
            <a:r>
              <a:rPr lang="ru-RU" sz="2000" b="1" dirty="0" smtClean="0"/>
              <a:t>Время </a:t>
            </a:r>
            <a:r>
              <a:rPr lang="ru-RU" sz="2000" b="1" dirty="0"/>
              <a:t>все расставило на свои места. Стертый с лица земли хутор Загорье, дорогое место для Твардовского, живет. И живет не только в его произведениях. В Загорье едут тысячи людей как в дни проведения поэтических и фольклорных праздников, так и в будни. Сегодня они могут войти в дом детских и юношеских лет поэта, мысленно повторяя: Ничем сторона не богата, А мне уже тем хороша, Что там наудачу когда-то Моя народилась душа… В памяти посетителей останется дом, кузница, банька, колодец, сад – тихая родина Александра Трифоновича Твардовского.</a:t>
            </a:r>
          </a:p>
        </p:txBody>
      </p:sp>
      <p:pic>
        <p:nvPicPr>
          <p:cNvPr id="7170" name="Picture 2" descr="http://www.perunica.ru/uploads/posts/2012-01/1327573377_zn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285728"/>
            <a:ext cx="4500594" cy="6296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При подготовке использовалась</a:t>
            </a:r>
            <a:endParaRPr lang="ru-RU" dirty="0"/>
          </a:p>
          <a:p>
            <a:pPr>
              <a:buNone/>
            </a:pPr>
            <a:r>
              <a:rPr lang="ru-RU" dirty="0" smtClean="0"/>
              <a:t>информация </a:t>
            </a:r>
            <a:r>
              <a:rPr lang="ru-RU" dirty="0"/>
              <a:t> официального сайта </a:t>
            </a:r>
            <a:r>
              <a:rPr lang="ru-RU" dirty="0" smtClean="0"/>
              <a:t>музея</a:t>
            </a:r>
          </a:p>
          <a:p>
            <a:pPr>
              <a:buNone/>
            </a:pPr>
            <a:r>
              <a:rPr lang="ru-RU" dirty="0" smtClean="0"/>
              <a:t>заповедника и материалами учителя учитель</a:t>
            </a:r>
          </a:p>
          <a:p>
            <a:pPr>
              <a:buNone/>
            </a:pPr>
            <a:r>
              <a:rPr lang="ru-RU" dirty="0" smtClean="0"/>
              <a:t>географии </a:t>
            </a:r>
            <a:r>
              <a:rPr lang="ru-RU" dirty="0"/>
              <a:t>и </a:t>
            </a:r>
            <a:r>
              <a:rPr lang="ru-RU" dirty="0" smtClean="0"/>
              <a:t>краеведения </a:t>
            </a:r>
            <a:r>
              <a:rPr lang="ru-RU" b="1" dirty="0"/>
              <a:t>Харламова </a:t>
            </a:r>
            <a:r>
              <a:rPr lang="ru-RU" b="1" dirty="0" smtClean="0"/>
              <a:t>Елена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-214338"/>
            <a:ext cx="9144064" cy="2428892"/>
          </a:xfrm>
        </p:spPr>
        <p:txBody>
          <a:bodyPr>
            <a:normAutofit/>
          </a:bodyPr>
          <a:lstStyle/>
          <a:p>
            <a:r>
              <a:rPr lang="ru-RU" sz="2000" dirty="0"/>
              <a:t>Здесь поэт родился 21 июня 1910 года при обстоятельствах не совсем обычных, но и не столь уж редких в ту пору в крестьянских семьях: мальчик появился на свет в «ёлочках», так как его мать, Мария Митрофановна, в тот момент работала в поле. Здесь он рос и набирал силы вместе с «краем родным», здесь стучала машинка матери, звучал голос отца, к приезду гостя загоралась висячая лампа и пел свою песню самовар.</a:t>
            </a:r>
          </a:p>
        </p:txBody>
      </p:sp>
      <p:pic>
        <p:nvPicPr>
          <p:cNvPr id="10242" name="Picture 2" descr="http://www.smolensk-travel.ru/files/catalog/64/gallery/big/cfcdea03a40f5b5e121067e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2500306"/>
            <a:ext cx="4191029" cy="3143272"/>
          </a:xfrm>
          <a:prstGeom prst="rect">
            <a:avLst/>
          </a:prstGeom>
          <a:noFill/>
        </p:spPr>
      </p:pic>
      <p:pic>
        <p:nvPicPr>
          <p:cNvPr id="10244" name="Picture 4" descr="http://pda.smolensk-museum.ru/img/image/img_97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20569"/>
            <a:ext cx="4857752" cy="3238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5857916"/>
          </a:xfrm>
        </p:spPr>
        <p:txBody>
          <a:bodyPr>
            <a:noAutofit/>
          </a:bodyPr>
          <a:lstStyle/>
          <a:p>
            <a:r>
              <a:rPr lang="ru-RU" sz="2000" b="1" dirty="0"/>
              <a:t>Отец писателя был грамотным и начитанным человеком. Часто зимними вечерами в доме Твардовских вслух читали книги. «В детстве, находясь в обстановке, где книга была редкостью, я узнал «Полтаву» Пушкина, «Бородино» Лермонтова, «Кому на Руси жить хорошо» Некрасова, «Князя Курбского» А.Толстого и басни Крылова, до того как прикоснулся к ним через книги».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Волненью </a:t>
            </a:r>
            <a:r>
              <a:rPr lang="ru-RU" sz="2000" i="1" dirty="0"/>
              <a:t>давнему парнишки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Доступна </a:t>
            </a:r>
            <a:r>
              <a:rPr lang="ru-RU" sz="2000" i="1" dirty="0"/>
              <a:t>полностью душа</a:t>
            </a:r>
            <a:r>
              <a:rPr lang="ru-RU" sz="2000" i="1" dirty="0" smtClean="0"/>
              <a:t>,</a:t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/>
              <a:t>Как вспомню запах первой книжки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И </a:t>
            </a:r>
            <a:r>
              <a:rPr lang="ru-RU" sz="2000" i="1" dirty="0"/>
              <a:t>самый вкус карандаша</a:t>
            </a:r>
            <a:r>
              <a:rPr lang="ru-RU" sz="2000" i="1" dirty="0" smtClean="0"/>
              <a:t>…</a:t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/>
              <a:t>Всем, чем к земле родной привязан,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Чем </a:t>
            </a:r>
            <a:r>
              <a:rPr lang="ru-RU" sz="2000" i="1" dirty="0"/>
              <a:t>каждый день и час дышу</a:t>
            </a:r>
            <a:r>
              <a:rPr lang="ru-RU" sz="2000" i="1" dirty="0" smtClean="0"/>
              <a:t>,</a:t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/>
              <a:t>Я, как бы ни было, обязан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Той </a:t>
            </a:r>
            <a:r>
              <a:rPr lang="ru-RU" sz="2000" i="1" dirty="0"/>
              <a:t>книжке и карандашу…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14290"/>
            <a:ext cx="9072626" cy="1928826"/>
          </a:xfrm>
        </p:spPr>
        <p:txBody>
          <a:bodyPr>
            <a:noAutofit/>
          </a:bodyPr>
          <a:lstStyle/>
          <a:p>
            <a:r>
              <a:rPr lang="ru-RU" sz="1800" dirty="0"/>
              <a:t>На хуторе Загорье почувствовал Саша Твардовский биение жизни, усвоил ее первые уроки, написал свои первые стихи, здесь корни его поэзии. С детства Твардовский впитал любовь к этой «кислой, подзолистой, скупой и недоброй, но нашей земле – нашему «имению». «Имение» – дом, сарай, банька, колодец, сад – пять сортов яблонь, кузница, воспетая в поэме «За далью – даль</a:t>
            </a:r>
            <a:r>
              <a:rPr lang="ru-RU" sz="1800" dirty="0" smtClean="0"/>
              <a:t>».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9218" name="AutoShape 2" descr="http://photo.qip.ru/photo/mironcheva/4017468/xlarge/96060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photo.qip.ru/photo/mironcheva/4017468/xlarge/96060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://photo.qip.ru/photo/mironcheva/4017468/xlarge/96060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://121.r.photoshare.ru/01217/00b9c9922698fdfb3a8922b434dbd3fea6f92b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5286380" cy="42148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5008" y="2214554"/>
            <a:ext cx="34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На хуторском глухом подворье, </a:t>
            </a:r>
            <a:endParaRPr lang="ru-RU" sz="2800" b="1" i="1" dirty="0" smtClean="0"/>
          </a:p>
          <a:p>
            <a:r>
              <a:rPr lang="ru-RU" sz="2800" b="1" i="1" dirty="0" smtClean="0"/>
              <a:t>В </a:t>
            </a:r>
            <a:r>
              <a:rPr lang="ru-RU" sz="2800" b="1" i="1" dirty="0"/>
              <a:t>тени обкуренных берез </a:t>
            </a:r>
            <a:endParaRPr lang="ru-RU" sz="2800" b="1" i="1" dirty="0" smtClean="0"/>
          </a:p>
          <a:p>
            <a:r>
              <a:rPr lang="ru-RU" sz="2800" b="1" i="1" dirty="0" smtClean="0"/>
              <a:t>Стояла </a:t>
            </a:r>
            <a:r>
              <a:rPr lang="ru-RU" sz="2800" b="1" i="1" dirty="0"/>
              <a:t>кузница в Загорье</a:t>
            </a:r>
            <a:r>
              <a:rPr lang="ru-RU" sz="2800" b="1" i="1" dirty="0" smtClean="0"/>
              <a:t>,</a:t>
            </a:r>
          </a:p>
          <a:p>
            <a:r>
              <a:rPr lang="ru-RU" sz="2800" b="1" i="1" dirty="0" smtClean="0"/>
              <a:t> </a:t>
            </a:r>
            <a:r>
              <a:rPr lang="ru-RU" sz="2800" b="1" i="1" dirty="0"/>
              <a:t>И я при ней с рожденья рос.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Autofit/>
          </a:bodyPr>
          <a:lstStyle/>
          <a:p>
            <a:r>
              <a:rPr lang="ru-RU" sz="2800" dirty="0"/>
              <a:t>Мир детства и юности на хуторе Загорье звучит во многих произведениях поэта: от первых до последнего – в поэме «По праву памяти».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785926"/>
            <a:ext cx="3714776" cy="44291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И шумы лесные, </a:t>
            </a:r>
          </a:p>
          <a:p>
            <a:pPr>
              <a:buNone/>
            </a:pPr>
            <a:r>
              <a:rPr lang="ru-RU" dirty="0" smtClean="0"/>
              <a:t>И говоры птичьи, </a:t>
            </a:r>
          </a:p>
          <a:p>
            <a:pPr>
              <a:buNone/>
            </a:pPr>
            <a:r>
              <a:rPr lang="ru-RU" dirty="0" smtClean="0"/>
              <a:t>И бедной природы</a:t>
            </a:r>
          </a:p>
          <a:p>
            <a:pPr>
              <a:buNone/>
            </a:pPr>
            <a:r>
              <a:rPr lang="ru-RU" dirty="0" smtClean="0"/>
              <a:t>Простое обличье,</a:t>
            </a:r>
          </a:p>
          <a:p>
            <a:pPr>
              <a:buNone/>
            </a:pPr>
            <a:r>
              <a:rPr lang="ru-RU" dirty="0" smtClean="0"/>
              <a:t> И песни, и сказки, </a:t>
            </a:r>
          </a:p>
          <a:p>
            <a:pPr>
              <a:buNone/>
            </a:pPr>
            <a:r>
              <a:rPr lang="ru-RU" dirty="0" smtClean="0"/>
              <a:t>Что слышал от деда,</a:t>
            </a:r>
          </a:p>
          <a:p>
            <a:pPr>
              <a:buNone/>
            </a:pPr>
            <a:r>
              <a:rPr lang="ru-RU" dirty="0" smtClean="0"/>
              <a:t>И все, что я видел,</a:t>
            </a:r>
          </a:p>
          <a:p>
            <a:pPr>
              <a:buNone/>
            </a:pPr>
            <a:r>
              <a:rPr lang="ru-RU" dirty="0" smtClean="0"/>
              <a:t>Что рано изведал, –</a:t>
            </a:r>
          </a:p>
          <a:p>
            <a:pPr>
              <a:buNone/>
            </a:pPr>
            <a:r>
              <a:rPr lang="ru-RU" dirty="0" smtClean="0"/>
              <a:t> Я в памяти все Берегу, не теряя…</a:t>
            </a:r>
            <a:endParaRPr lang="ru-RU" dirty="0"/>
          </a:p>
        </p:txBody>
      </p:sp>
      <p:pic>
        <p:nvPicPr>
          <p:cNvPr id="21506" name="Picture 2" descr="http://www.perunica.ru/uploads/posts/2012-01/1327573299_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929222" cy="4701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715404" cy="1000132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000" dirty="0"/>
              <a:t>Каждый бугорок, каждое деревце, а тем более постройка – это штрих, и весьма существенный, к биографии поэта. На территории музейного комплекса расположен дом с пристроенным скотным двором, сенной сарай, банька. За домом, несколько поодаль, стоит кузница. Колодец, молодой ельник, сад – это тоже детали былой </a:t>
            </a:r>
            <a:r>
              <a:rPr lang="ru-RU" sz="2000" dirty="0" smtClean="0"/>
              <a:t>жизни.</a:t>
            </a:r>
            <a:endParaRPr lang="ru-RU" sz="2000" dirty="0"/>
          </a:p>
        </p:txBody>
      </p:sp>
      <p:pic>
        <p:nvPicPr>
          <p:cNvPr id="4098" name="Picture 2" descr="http://edem-edem.com/wp-content/uploads/2014/04/10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643470" cy="3500462"/>
          </a:xfrm>
          <a:prstGeom prst="rect">
            <a:avLst/>
          </a:prstGeom>
          <a:noFill/>
        </p:spPr>
      </p:pic>
      <p:pic>
        <p:nvPicPr>
          <p:cNvPr id="4100" name="Picture 4" descr="http://www.smolensk-museum.ru/photos/med/1150_p6212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4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372476" cy="928686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Дом</a:t>
            </a:r>
            <a:r>
              <a:rPr lang="ru-RU" sz="2000" dirty="0"/>
              <a:t>, в котором родился А.Т.Твардовский, не сохранился до наших дней. Годы репрессий и войны стерли с лица земли Загорье. Осенью 1943 года, когда Твардовский вместе с частями 32-й кавалерийской дивизии, в рядах освободителей, шел к родному хутору, он, потрясенный увиденным, с горечью скажет: </a:t>
            </a:r>
            <a:r>
              <a:rPr lang="ru-RU" sz="1800" b="1" i="1" dirty="0"/>
              <a:t>«Я не узнал даже пепелище отцовского дома. Ни деревца, ни сада, ни кирпичика или столбика от построек – все занесено дурной, высокой, как конопля, травой, что обычно растет на пепелищах. Не нашел вообще ни одной приметы того клочка земли, который, закрыв глаза, могу представить себе до пятнышка, с которым связано все лучшее, что есть во мне».</a:t>
            </a:r>
          </a:p>
        </p:txBody>
      </p:sp>
      <p:pic>
        <p:nvPicPr>
          <p:cNvPr id="5122" name="Picture 2" descr="http://img-fotki.yandex.ru/get/4006/yu-khristich.0/0_116a2_576cd284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143248"/>
            <a:ext cx="5857916" cy="336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/>
              <a:t>31 марта 1978 года в еженедельнике «Литературная Россия» появилась статья В.В.Дементьева «Поездка в Загорье». В этой статье автор призывает воссоздать хутор: «Пока есть время, пока не заросло волчьим мелколесьем широкое русское поле, пока еще живы родные, близкие поэта, мы обязаны, мы должны, мы призваны восстановить хутор Загорье – и для себя, и для будущих поколений, которые проторят сюда незарастающую тропу».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000240"/>
            <a:ext cx="4214842" cy="4000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/>
              <a:t> И повеяло летом, </a:t>
            </a:r>
          </a:p>
          <a:p>
            <a:pPr>
              <a:buNone/>
            </a:pPr>
            <a:r>
              <a:rPr lang="ru-RU" sz="1600" b="1" i="1" dirty="0" smtClean="0"/>
              <a:t>Давней, давней порой,</a:t>
            </a:r>
          </a:p>
          <a:p>
            <a:pPr>
              <a:buNone/>
            </a:pPr>
            <a:r>
              <a:rPr lang="ru-RU" sz="1600" b="1" i="1" dirty="0" smtClean="0"/>
              <a:t> Детством, прожитым где-то,</a:t>
            </a:r>
          </a:p>
          <a:p>
            <a:pPr>
              <a:buNone/>
            </a:pPr>
            <a:r>
              <a:rPr lang="ru-RU" sz="1600" b="1" i="1" dirty="0" smtClean="0"/>
              <a:t> Где-то здесь, за горой.</a:t>
            </a:r>
          </a:p>
          <a:p>
            <a:pPr>
              <a:buNone/>
            </a:pPr>
            <a:r>
              <a:rPr lang="ru-RU" sz="1600" b="1" i="1" dirty="0" smtClean="0"/>
              <a:t> Я смотрю, вспоминаю </a:t>
            </a:r>
          </a:p>
          <a:p>
            <a:pPr>
              <a:buNone/>
            </a:pPr>
            <a:r>
              <a:rPr lang="ru-RU" sz="1600" b="1" i="1" dirty="0" smtClean="0"/>
              <a:t>Близ родного угла,</a:t>
            </a:r>
          </a:p>
          <a:p>
            <a:pPr>
              <a:buNone/>
            </a:pPr>
            <a:r>
              <a:rPr lang="ru-RU" sz="1600" b="1" i="1" dirty="0" smtClean="0"/>
              <a:t> Где тут что: где какая</a:t>
            </a:r>
          </a:p>
          <a:p>
            <a:pPr>
              <a:buNone/>
            </a:pPr>
            <a:r>
              <a:rPr lang="ru-RU" sz="1600" b="1" i="1" dirty="0" smtClean="0"/>
              <a:t> В поле стежка была, </a:t>
            </a:r>
          </a:p>
          <a:p>
            <a:pPr>
              <a:buNone/>
            </a:pPr>
            <a:r>
              <a:rPr lang="ru-RU" sz="1600" b="1" i="1" dirty="0" smtClean="0"/>
              <a:t>Где дорожка... А ныне </a:t>
            </a:r>
          </a:p>
          <a:p>
            <a:pPr>
              <a:buNone/>
            </a:pPr>
            <a:r>
              <a:rPr lang="ru-RU" sz="1600" b="1" i="1" dirty="0" smtClean="0"/>
              <a:t>Тут на каждой версте</a:t>
            </a:r>
          </a:p>
          <a:p>
            <a:pPr>
              <a:buNone/>
            </a:pPr>
            <a:r>
              <a:rPr lang="ru-RU" sz="1600" b="1" i="1" dirty="0" smtClean="0"/>
              <a:t> И дороги иные, </a:t>
            </a:r>
          </a:p>
          <a:p>
            <a:pPr>
              <a:buNone/>
            </a:pPr>
            <a:r>
              <a:rPr lang="ru-RU" sz="1600" b="1" i="1" dirty="0" smtClean="0"/>
              <a:t>И приметы не те.</a:t>
            </a:r>
          </a:p>
          <a:p>
            <a:pPr>
              <a:buNone/>
            </a:pPr>
            <a:r>
              <a:rPr lang="ru-RU" sz="1600" b="1" i="1" dirty="0" smtClean="0"/>
              <a:t> Что земли перерыто, Что лесов полегло,</a:t>
            </a:r>
          </a:p>
          <a:p>
            <a:pPr>
              <a:buNone/>
            </a:pPr>
            <a:r>
              <a:rPr lang="ru-RU" sz="1600" b="1" i="1" dirty="0" smtClean="0"/>
              <a:t>Что границ позабыто, Что воды утекло!.. </a:t>
            </a:r>
          </a:p>
          <a:p>
            <a:pPr>
              <a:buNone/>
            </a:pPr>
            <a:r>
              <a:rPr lang="ru-RU" sz="1600" b="1" i="1" dirty="0" smtClean="0"/>
              <a:t>Здравствуй, здравствуй, родная Сторона!</a:t>
            </a:r>
            <a:endParaRPr lang="ru-RU" sz="1600" b="1" i="1" dirty="0"/>
          </a:p>
        </p:txBody>
      </p:sp>
      <p:pic>
        <p:nvPicPr>
          <p:cNvPr id="6148" name="Picture 4" descr="http://www.smolensk-museum.ru/photos/med/1136_p6212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857784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43932" cy="1143000"/>
          </a:xfrm>
        </p:spPr>
        <p:txBody>
          <a:bodyPr>
            <a:noAutofit/>
          </a:bodyPr>
          <a:lstStyle/>
          <a:p>
            <a:r>
              <a:rPr lang="ru-RU" sz="1800" dirty="0"/>
              <a:t>По решению исполкома Смоленского областного совета народных депутатов 1 сентября 1986 года с любовью и уважением к поэту были начаты реставрационно-восстановительные работы крестьянского подворья Твардовских, а 19 июня 1988 года, накануне дня рождения поэта, был открыт мемориальный музей-усадьба А.Т.Твардовского.</a:t>
            </a:r>
          </a:p>
        </p:txBody>
      </p:sp>
      <p:pic>
        <p:nvPicPr>
          <p:cNvPr id="8194" name="Picture 2" descr="http://www.smolensk-travel.ru/files/catalog/64/gallery/big/fc6fb5da9369d658bbfc21b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929222" cy="3405624"/>
          </a:xfrm>
          <a:prstGeom prst="rect">
            <a:avLst/>
          </a:prstGeom>
          <a:noFill/>
        </p:spPr>
      </p:pic>
      <p:pic>
        <p:nvPicPr>
          <p:cNvPr id="6" name="Picture 4" descr="Загорье, июнь 1985 г. Открытие памятного камня. В сером пиджаке с орденами Владимир Простаков; с фотоаппаратом на руке - В.Н.Станкевич, далее - К.Самулыжкин, А.Миш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3357562"/>
            <a:ext cx="440524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119</TotalTime>
  <Words>644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Хутор Загорье – отчая земля великого русского поэта  А. Т. Твардовского.</vt:lpstr>
      <vt:lpstr>Здесь поэт родился 21 июня 1910 года при обстоятельствах не совсем обычных, но и не столь уж редких в ту пору в крестьянских семьях: мальчик появился на свет в «ёлочках», так как его мать, Мария Митрофановна, в тот момент работала в поле. Здесь он рос и набирал силы вместе с «краем родным», здесь стучала машинка матери, звучал голос отца, к приезду гостя загоралась висячая лампа и пел свою песню самовар.</vt:lpstr>
      <vt:lpstr>Отец писателя был грамотным и начитанным человеком. Часто зимними вечерами в доме Твардовских вслух читали книги. «В детстве, находясь в обстановке, где книга была редкостью, я узнал «Полтаву» Пушкина, «Бородино» Лермонтова, «Кому на Руси жить хорошо» Некрасова, «Князя Курбского» А.Толстого и басни Крылова, до того как прикоснулся к ним через книги».  Волненью давнему парнишки  Доступна полностью душа,  Как вспомню запах первой книжки  И самый вкус карандаша…  Всем, чем к земле родной привязан,  Чем каждый день и час дышу,  Я, как бы ни было, обязан  Той книжке и карандашу…</vt:lpstr>
      <vt:lpstr>На хуторе Загорье почувствовал Саша Твардовский биение жизни, усвоил ее первые уроки, написал свои первые стихи, здесь корни его поэзии. С детства Твардовский впитал любовь к этой «кислой, подзолистой, скупой и недоброй, но нашей земле – нашему «имению». «Имение» – дом, сарай, банька, колодец, сад – пять сортов яблонь, кузница, воспетая в поэме «За далью – даль». </vt:lpstr>
      <vt:lpstr>Мир детства и юности на хуторе Загорье звучит во многих произведениях поэта: от первых до последнего – в поэме «По праву памяти». </vt:lpstr>
      <vt:lpstr> Каждый бугорок, каждое деревце, а тем более постройка – это штрих, и весьма существенный, к биографии поэта. На территории музейного комплекса расположен дом с пристроенным скотным двором, сенной сарай, банька. За домом, несколько поодаль, стоит кузница. Колодец, молодой ельник, сад – это тоже детали былой жизни.</vt:lpstr>
      <vt:lpstr> Дом, в котором родился А.Т.Твардовский, не сохранился до наших дней. Годы репрессий и войны стерли с лица земли Загорье. Осенью 1943 года, когда Твардовский вместе с частями 32-й кавалерийской дивизии, в рядах освободителей, шел к родному хутору, он, потрясенный увиденным, с горечью скажет: «Я не узнал даже пепелище отцовского дома. Ни деревца, ни сада, ни кирпичика или столбика от построек – все занесено дурной, высокой, как конопля, травой, что обычно растет на пепелищах. Не нашел вообще ни одной приметы того клочка земли, который, закрыв глаза, могу представить себе до пятнышка, с которым связано все лучшее, что есть во мне».</vt:lpstr>
      <vt:lpstr>31 марта 1978 года в еженедельнике «Литературная Россия» появилась статья В.В.Дементьева «Поездка в Загорье». В этой статье автор призывает воссоздать хутор: «Пока есть время, пока не заросло волчьим мелколесьем широкое русское поле, пока еще живы родные, близкие поэта, мы обязаны, мы должны, мы призваны восстановить хутор Загорье – и для себя, и для будущих поколений, которые проторят сюда незарастающую тропу». </vt:lpstr>
      <vt:lpstr>По решению исполкома Смоленского областного совета народных депутатов 1 сентября 1986 года с любовью и уважением к поэту были начаты реставрационно-восстановительные работы крестьянского подворья Твардовских, а 19 июня 1988 года, накануне дня рождения поэта, был открыт мемориальный музей-усадьба А.Т.Твардовского.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Хутор Загорье – отчая земля великого русского поэта А. Т. Твардовского.</dc:title>
  <dc:creator>Админ</dc:creator>
  <cp:lastModifiedBy>Админ</cp:lastModifiedBy>
  <cp:revision>12</cp:revision>
  <dcterms:created xsi:type="dcterms:W3CDTF">2018-12-05T16:33:07Z</dcterms:created>
  <dcterms:modified xsi:type="dcterms:W3CDTF">2018-12-05T18:32:45Z</dcterms:modified>
</cp:coreProperties>
</file>